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Noto Sans TC" panose="020B0604020202020204" charset="-128"/>
      <p:regular r:id="rId9"/>
    </p:embeddedFont>
    <p:embeddedFont>
      <p:font typeface="Sora Medium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0304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otChandraPrakash/library-management-syste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91885"/>
            <a:ext cx="7556421" cy="42530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Library Management System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6280190" y="5385078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Modern Library Management Made Simple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609373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Java-Based Solution for Academic Libraries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671179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Developed by: Chandra Prakash</a:t>
            </a:r>
            <a:b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</a:b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GitHub : 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  <a:hlinkClick r:id="rId4"/>
              </a:rPr>
              <a:t>Library System</a:t>
            </a:r>
            <a:endParaRPr lang="en-US" sz="17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649074F-6BD6-C347-794D-36BB2A410F01}"/>
              </a:ext>
            </a:extLst>
          </p:cNvPr>
          <p:cNvSpPr/>
          <p:nvPr/>
        </p:nvSpPr>
        <p:spPr>
          <a:xfrm>
            <a:off x="12852971" y="7736440"/>
            <a:ext cx="1643865" cy="3819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8E1369-2BCD-E852-AB71-6D158A5EBAB0}"/>
              </a:ext>
            </a:extLst>
          </p:cNvPr>
          <p:cNvSpPr/>
          <p:nvPr/>
        </p:nvSpPr>
        <p:spPr>
          <a:xfrm>
            <a:off x="13005371" y="7888840"/>
            <a:ext cx="1643865" cy="3819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2340" y="488990"/>
            <a:ext cx="4664273" cy="5556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System Architecture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622340" y="1400175"/>
            <a:ext cx="13385721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 three-tier architecture designed for scalability, security, and efficient library operations across student and librarian workflows.</a:t>
            </a:r>
            <a:endParaRPr lang="en-US" sz="1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40" y="1884521"/>
            <a:ext cx="13385721" cy="612588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427421" y="2660940"/>
            <a:ext cx="2961046" cy="370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Database Layer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10427421" y="3136353"/>
            <a:ext cx="3263731" cy="5922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SQL storage, transactions, and persistence services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978394" y="4674452"/>
            <a:ext cx="2961046" cy="370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Book Management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938914" y="5149864"/>
            <a:ext cx="3000527" cy="5922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35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Cataloging, circulation, reservations, and APIs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10427421" y="5714108"/>
            <a:ext cx="2961046" cy="370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User Management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10427421" y="6189520"/>
            <a:ext cx="3263731" cy="5922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Students &amp; Librarians access and workflows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622339" y="1797423"/>
            <a:ext cx="13385721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Core Technologies:</a:t>
            </a: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Java| Java FX | SQL Database | Object-Oriented Design</a:t>
            </a:r>
            <a:endParaRPr lang="en-US" sz="14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96EF15B-9936-A9A7-3EC3-9609EEB1A4C8}"/>
              </a:ext>
            </a:extLst>
          </p:cNvPr>
          <p:cNvSpPr/>
          <p:nvPr/>
        </p:nvSpPr>
        <p:spPr>
          <a:xfrm>
            <a:off x="12852971" y="7736440"/>
            <a:ext cx="1643865" cy="3819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5379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Key Features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029545"/>
            <a:ext cx="3122890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📚</a:t>
            </a: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 Book Management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61830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Add and remove books from inventory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42341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Real-time stock updates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86560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Track issue and return status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30780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Automated fine calculation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3029545"/>
            <a:ext cx="3045500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👥</a:t>
            </a: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 User Management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856321" y="361830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Separate student and librarian accounts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442341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Secure password authentication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522851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Role-based access control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56321" y="567070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Complete user profile management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39723"/>
            <a:ext cx="75301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Technical Implementation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168866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system follows object-oriented principles with a modular structure for maintainability and extensibility.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2669619"/>
            <a:ext cx="7556421" cy="1367909"/>
          </a:xfrm>
          <a:prstGeom prst="roundRect">
            <a:avLst>
              <a:gd name="adj" fmla="val 2487"/>
            </a:avLst>
          </a:prstGeom>
          <a:solidFill>
            <a:srgbClr val="07070C"/>
          </a:solidFill>
          <a:ln w="30480">
            <a:solidFill>
              <a:srgbClr val="3F3F44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824270" y="2700099"/>
            <a:ext cx="907256" cy="1306949"/>
          </a:xfrm>
          <a:prstGeom prst="rect">
            <a:avLst/>
          </a:prstGeom>
          <a:solidFill>
            <a:srgbClr val="26262B"/>
          </a:solidFill>
          <a:ln/>
        </p:spPr>
      </p:sp>
      <p:sp>
        <p:nvSpPr>
          <p:cNvPr id="7" name="Text 4"/>
          <p:cNvSpPr/>
          <p:nvPr/>
        </p:nvSpPr>
        <p:spPr>
          <a:xfrm>
            <a:off x="1107758" y="314086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1958340" y="29269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Core Components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958340" y="3417332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Book.java | Student.java | Librarian.java | Library.java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1" y="4491156"/>
            <a:ext cx="7530108" cy="1503998"/>
          </a:xfrm>
          <a:prstGeom prst="roundRect">
            <a:avLst>
              <a:gd name="adj" fmla="val 1966"/>
            </a:avLst>
          </a:prstGeom>
          <a:solidFill>
            <a:srgbClr val="07070C"/>
          </a:solidFill>
          <a:ln w="30480">
            <a:solidFill>
              <a:srgbClr val="3F3F44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793790" y="4521637"/>
            <a:ext cx="937736" cy="1443038"/>
          </a:xfrm>
          <a:prstGeom prst="rect">
            <a:avLst/>
          </a:prstGeom>
          <a:solidFill>
            <a:srgbClr val="26262B"/>
          </a:solidFill>
          <a:ln/>
        </p:spPr>
      </p:sp>
      <p:sp>
        <p:nvSpPr>
          <p:cNvPr id="12" name="Text 9"/>
          <p:cNvSpPr/>
          <p:nvPr/>
        </p:nvSpPr>
        <p:spPr>
          <a:xfrm>
            <a:off x="1107758" y="491704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1958340" y="45216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Persistence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958340" y="5012055"/>
            <a:ext cx="61345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DatabaseManager.java handles all SQL operations securely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793790" y="6221968"/>
            <a:ext cx="7556421" cy="1367909"/>
          </a:xfrm>
          <a:prstGeom prst="roundRect">
            <a:avLst>
              <a:gd name="adj" fmla="val 2487"/>
            </a:avLst>
          </a:prstGeom>
          <a:solidFill>
            <a:srgbClr val="07070C"/>
          </a:solidFill>
          <a:ln w="30480">
            <a:solidFill>
              <a:srgbClr val="3F3F44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824270" y="6252448"/>
            <a:ext cx="907256" cy="1306949"/>
          </a:xfrm>
          <a:prstGeom prst="rect">
            <a:avLst/>
          </a:prstGeom>
          <a:solidFill>
            <a:srgbClr val="26262B"/>
          </a:solidFill>
          <a:ln/>
        </p:spPr>
      </p:sp>
      <p:sp>
        <p:nvSpPr>
          <p:cNvPr id="17" name="Text 14"/>
          <p:cNvSpPr/>
          <p:nvPr/>
        </p:nvSpPr>
        <p:spPr>
          <a:xfrm>
            <a:off x="1107758" y="669321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958340" y="64792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Business Logic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1958340" y="6969681"/>
            <a:ext cx="61345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Enforces 7-day issue period and ₹10/day fine system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10853"/>
            <a:ext cx="81157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System Workflow &amp; Benefits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7326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Streamlined processes ensure efficient library operations with complete transparency and real-time updates.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89131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246358"/>
            <a:ext cx="4196358" cy="3048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34206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Book Issue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3911084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Students request books; system validates availability and logs the transaction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216962" y="289131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962" y="3269099"/>
            <a:ext cx="4196358" cy="3048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216962" y="3420666"/>
            <a:ext cx="29354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Return Management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216962" y="3911084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System records return date and calculates applicable fines if overdue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9640133" y="289131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0133" y="3269099"/>
            <a:ext cx="4196358" cy="3048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9640133" y="34206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Fine Settlement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9640133" y="3911084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Automated fine calculation at ₹10 per day over 7-day issue period</a:t>
            </a:r>
            <a:endParaRPr lang="en-US" sz="1750" dirty="0"/>
          </a:p>
        </p:txBody>
      </p:sp>
      <p:sp>
        <p:nvSpPr>
          <p:cNvPr id="16" name="Shape 11"/>
          <p:cNvSpPr/>
          <p:nvPr/>
        </p:nvSpPr>
        <p:spPr>
          <a:xfrm>
            <a:off x="793790" y="5402342"/>
            <a:ext cx="4196358" cy="1693664"/>
          </a:xfrm>
          <a:prstGeom prst="roundRect">
            <a:avLst>
              <a:gd name="adj" fmla="val 2009"/>
            </a:avLst>
          </a:prstGeom>
          <a:solidFill>
            <a:srgbClr val="26262B"/>
          </a:solidFill>
          <a:ln/>
        </p:spPr>
      </p:sp>
      <p:sp>
        <p:nvSpPr>
          <p:cNvPr id="17" name="Text 12"/>
          <p:cNvSpPr/>
          <p:nvPr/>
        </p:nvSpPr>
        <p:spPr>
          <a:xfrm>
            <a:off x="1020604" y="5651778"/>
            <a:ext cx="3742730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⚡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Automated Operations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1020604" y="6166009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Eliminates manual tracking errors</a:t>
            </a:r>
            <a:endParaRPr lang="en-US" sz="1750" dirty="0"/>
          </a:p>
        </p:txBody>
      </p:sp>
      <p:sp>
        <p:nvSpPr>
          <p:cNvPr id="19" name="Shape 14"/>
          <p:cNvSpPr/>
          <p:nvPr/>
        </p:nvSpPr>
        <p:spPr>
          <a:xfrm>
            <a:off x="5216962" y="5402342"/>
            <a:ext cx="4196358" cy="1693664"/>
          </a:xfrm>
          <a:prstGeom prst="roundRect">
            <a:avLst>
              <a:gd name="adj" fmla="val 2009"/>
            </a:avLst>
          </a:prstGeom>
          <a:solidFill>
            <a:srgbClr val="26262B"/>
          </a:solidFill>
          <a:ln/>
        </p:spPr>
      </p:sp>
      <p:sp>
        <p:nvSpPr>
          <p:cNvPr id="20" name="Text 15"/>
          <p:cNvSpPr/>
          <p:nvPr/>
        </p:nvSpPr>
        <p:spPr>
          <a:xfrm>
            <a:off x="5443776" y="5651778"/>
            <a:ext cx="3742730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📊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Real-Time Updates</a:t>
            </a:r>
            <a:endParaRPr lang="en-US" sz="1750" dirty="0"/>
          </a:p>
        </p:txBody>
      </p:sp>
      <p:sp>
        <p:nvSpPr>
          <p:cNvPr id="21" name="Text 16"/>
          <p:cNvSpPr/>
          <p:nvPr/>
        </p:nvSpPr>
        <p:spPr>
          <a:xfrm>
            <a:off x="5443776" y="6166009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Instant visibility into inventory</a:t>
            </a:r>
            <a:endParaRPr lang="en-US" sz="1750" dirty="0"/>
          </a:p>
        </p:txBody>
      </p:sp>
      <p:sp>
        <p:nvSpPr>
          <p:cNvPr id="22" name="Shape 17"/>
          <p:cNvSpPr/>
          <p:nvPr/>
        </p:nvSpPr>
        <p:spPr>
          <a:xfrm>
            <a:off x="9640133" y="5402342"/>
            <a:ext cx="4196358" cy="1693664"/>
          </a:xfrm>
          <a:prstGeom prst="roundRect">
            <a:avLst>
              <a:gd name="adj" fmla="val 2009"/>
            </a:avLst>
          </a:prstGeom>
          <a:solidFill>
            <a:srgbClr val="26262B"/>
          </a:solidFill>
          <a:ln/>
        </p:spPr>
      </p:sp>
      <p:sp>
        <p:nvSpPr>
          <p:cNvPr id="23" name="Text 18"/>
          <p:cNvSpPr/>
          <p:nvPr/>
        </p:nvSpPr>
        <p:spPr>
          <a:xfrm>
            <a:off x="9866948" y="5651778"/>
            <a:ext cx="3742730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🔐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Secure Access</a:t>
            </a:r>
            <a:endParaRPr lang="en-US" sz="1750" dirty="0"/>
          </a:p>
        </p:txBody>
      </p:sp>
      <p:sp>
        <p:nvSpPr>
          <p:cNvPr id="24" name="Text 19"/>
          <p:cNvSpPr/>
          <p:nvPr/>
        </p:nvSpPr>
        <p:spPr>
          <a:xfrm>
            <a:off x="9866948" y="6166009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Role-based permissions protect data</a:t>
            </a:r>
            <a:endParaRPr lang="en-US" sz="175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D123C77-ACA3-1B28-9127-0E693ACDBE6F}"/>
              </a:ext>
            </a:extLst>
          </p:cNvPr>
          <p:cNvSpPr/>
          <p:nvPr/>
        </p:nvSpPr>
        <p:spPr>
          <a:xfrm>
            <a:off x="12852971" y="7736440"/>
            <a:ext cx="1643865" cy="38195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36376"/>
            <a:ext cx="7556421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Thank You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793790" y="419421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NotChandraPrakash/library-management-system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1226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43032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Simplifying library operations through technology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280</Words>
  <Application>Microsoft Office PowerPoint</Application>
  <PresentationFormat>Custom</PresentationFormat>
  <Paragraphs>61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Noto Sans TC</vt:lpstr>
      <vt:lpstr>Sora Medium</vt:lpstr>
      <vt:lpstr>Sora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Chandra Prakash</cp:lastModifiedBy>
  <cp:revision>3</cp:revision>
  <dcterms:created xsi:type="dcterms:W3CDTF">2025-11-10T17:11:12Z</dcterms:created>
  <dcterms:modified xsi:type="dcterms:W3CDTF">2025-11-10T17:20:11Z</dcterms:modified>
</cp:coreProperties>
</file>